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2.jpg"/><Relationship Id="rId6" Type="http://schemas.openxmlformats.org/officeDocument/2006/relationships/image" Target="../media/image3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City </a:t>
            </a:r>
            <a:r>
              <a:rPr lang="en-GB"/>
              <a:t>Structure</a:t>
            </a:r>
            <a:r>
              <a:rPr lang="en-GB"/>
              <a:t> and Public Health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54" name="Google Shape;454;p26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55" name="Google Shape;455;p26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56" name="Google Shape;456;p26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57" name="Google Shape;457;p26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59" name="Google Shape;45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26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61" name="Google Shape;461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69" name="Google Shape;469;p26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6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26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72" name="Google Shape;472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6" name="Google Shape;476;p26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6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6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79" name="Google Shape;479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83" name="Google Shape;483;p26"/>
          <p:cNvPicPr preferRelativeResize="0"/>
          <p:nvPr/>
        </p:nvPicPr>
        <p:blipFill rotWithShape="1">
          <a:blip r:embed="rId6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84" name="Google Shape;484;p26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" name="Google Shape;485;p26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486" name="Google Shape;486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26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491" name="Google Shape;491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2" name="Google Shape;492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93" name="Google Shape;493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95" name="Google Shape;495;p26"/>
          <p:cNvPicPr preferRelativeResize="0"/>
          <p:nvPr/>
        </p:nvPicPr>
        <p:blipFill rotWithShape="1">
          <a:blip r:embed="rId7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96" name="Google Shape;496;p26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497" name="Google Shape;497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5" name="Google Shape;505;p26"/>
          <p:cNvPicPr preferRelativeResize="0"/>
          <p:nvPr/>
        </p:nvPicPr>
        <p:blipFill rotWithShape="1">
          <a:blip r:embed="rId8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11" name="Google Shape;511;p2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12" name="Google Shape;512;p27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27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14" name="Google Shape;514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2" name="Google Shape;522;p27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7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29" name="Google Shape;529;p28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30" name="Google Shape;530;p28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31" name="Google Shape;531;p28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32" name="Google Shape;532;p28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5" name="Google Shape;535;p28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36" name="Google Shape;536;p28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42" name="Google Shape;542;p2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3" name="Google Shape;543;p2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4" name="Google Shape;544;p29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45" name="Google Shape;545;p29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48" name="Google Shape;548;p29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49" name="Google Shape;549;p29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55" name="Google Shape;555;p30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30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58" name="Google Shape;558;p30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1" name="Google Shape;561;p30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2" name="Google Shape;562;p30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" name="Google Shape;563;p30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64" name="Google Shape;564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0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68" name="Google Shape;568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9" name="Google Shape;569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70" name="Google Shape;570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72" name="Google Shape;572;p30"/>
          <p:cNvPicPr preferRelativeResize="0"/>
          <p:nvPr/>
        </p:nvPicPr>
        <p:blipFill rotWithShape="1">
          <a:blip r:embed="rId4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73" name="Google Shape;573;p30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74" name="Google Shape;574;p30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80" name="Google Shape;580;p30"/>
          <p:cNvPicPr preferRelativeResize="0"/>
          <p:nvPr/>
        </p:nvPicPr>
        <p:blipFill rotWithShape="1">
          <a:blip r:embed="rId5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586" name="Google Shape;586;p31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87" name="Google Shape;587;p31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31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589" name="Google Shape;589;p31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2" name="Google Shape;592;p31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1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599" name="Google Shape;599;p32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0" name="Google Shape;600;p32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01" name="Google Shape;601;p32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02" name="Google Shape;602;p32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5" name="Google Shape;605;p32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2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12" name="Google Shape;612;p3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3" name="Google Shape;613;p33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4" name="Google Shape;614;p33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15" name="Google Shape;615;p3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33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19" name="Google Shape;619;p3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0" name="Google Shape;620;p3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23" name="Google Shape;623;p33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38" name="Google Shape;638;p34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44" name="Google Shape;644;p35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35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35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35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35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35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35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35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35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35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35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35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35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35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35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35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35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2" name="Google Shape;662;p35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35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64" name="Google Shape;664;p35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65" name="Google Shape;665;p35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35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67" name="Google Shape;667;p35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68" name="Google Shape;668;p35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35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70" name="Google Shape;670;p35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71" name="Google Shape;671;p35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35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73" name="Google Shape;673;p35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74" name="Google Shape;674;p35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35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76" name="Google Shape;676;p35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77" name="Google Shape;677;p35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5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79" name="Google Shape;679;p35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Why? </a:t>
            </a:r>
            <a:endParaRPr/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we were discussing topics one kept coming up and that was food access, city structure and health. As a team we have all been in a situation where it was </a:t>
            </a:r>
            <a:r>
              <a:rPr lang="en-GB"/>
              <a:t>difficult</a:t>
            </a:r>
            <a:r>
              <a:rPr lang="en-GB"/>
              <a:t> for one reason or another to have access to </a:t>
            </a:r>
            <a:r>
              <a:rPr lang="en-GB"/>
              <a:t>everyday</a:t>
            </a:r>
            <a:r>
              <a:rPr lang="en-GB"/>
              <a:t> </a:t>
            </a:r>
            <a:r>
              <a:rPr lang="en-GB"/>
              <a:t>necessities</a:t>
            </a:r>
            <a:r>
              <a:rPr lang="en-GB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We set out to </a:t>
            </a:r>
            <a:r>
              <a:rPr lang="en-GB"/>
              <a:t>explore</a:t>
            </a:r>
            <a:r>
              <a:rPr lang="en-GB"/>
              <a:t> how this could </a:t>
            </a:r>
            <a:r>
              <a:rPr lang="en-GB"/>
              <a:t>affect</a:t>
            </a:r>
            <a:r>
              <a:rPr lang="en-GB"/>
              <a:t> our health and the health of </a:t>
            </a:r>
            <a:r>
              <a:rPr lang="en-GB"/>
              <a:t>people who</a:t>
            </a:r>
            <a:r>
              <a:rPr lang="en-GB"/>
              <a:t> do not have reliable access to </a:t>
            </a:r>
            <a:r>
              <a:rPr lang="en-GB"/>
              <a:t>healthy</a:t>
            </a:r>
            <a:r>
              <a:rPr lang="en-GB"/>
              <a:t> food options. How does access to public </a:t>
            </a:r>
            <a:r>
              <a:rPr lang="en-GB"/>
              <a:t>transit and city density change health outcomes?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6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685" name="Google Shape;685;p36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686" name="Google Shape;686;p3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687" name="Google Shape;687;p3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5" name="Google Shape;695;p36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7" name="Google Shape;697;p3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698" name="Google Shape;698;p3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02" name="Google Shape;702;p36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" name="Google Shape;704;p3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05" name="Google Shape;705;p3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09" name="Google Shape;709;p36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10" name="Google Shape;710;p3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12" name="Google Shape;712;p3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3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17" name="Google Shape;717;p3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8" name="Google Shape;718;p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19" name="Google Shape;719;p3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21" name="Google Shape;721;p36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22" name="Google Shape;722;p3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23" name="Google Shape;723;p3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31" name="Google Shape;731;p36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 </a:t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2010 US census data for all 50 states.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2030400" y="22736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CDC.gov Life Expectancy</a:t>
            </a:r>
            <a:endParaRPr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29882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USDA ERS - Food Access </a:t>
            </a:r>
            <a:r>
              <a:rPr lang="en-GB">
                <a:solidFill>
                  <a:srgbClr val="FFFFFF"/>
                </a:solidFill>
              </a:rPr>
              <a:t>Research</a:t>
            </a:r>
            <a:r>
              <a:rPr lang="en-GB">
                <a:solidFill>
                  <a:srgbClr val="FFFFFF"/>
                </a:solidFill>
              </a:rPr>
              <a:t> Atlas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2030400" y="36352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Institute for Health Metrics and Evaluation - </a:t>
            </a:r>
            <a:r>
              <a:rPr lang="en-GB">
                <a:solidFill>
                  <a:srgbClr val="FFFFFF"/>
                </a:solidFill>
              </a:rPr>
              <a:t> Life </a:t>
            </a:r>
            <a:r>
              <a:rPr lang="en-GB">
                <a:solidFill>
                  <a:srgbClr val="FFFFFF"/>
                </a:solidFill>
              </a:rPr>
              <a:t>Expectancy</a:t>
            </a:r>
            <a:r>
              <a:rPr lang="en-GB">
                <a:solidFill>
                  <a:srgbClr val="FFFFFF"/>
                </a:solidFill>
              </a:rPr>
              <a:t> and Obesity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56" name="Google Shape;256;p21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7" name="Google Shape;257;p21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58" name="Google Shape;258;p21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59" name="Google Shape;259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67" name="Google Shape;267;p22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68" name="Google Shape;268;p22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2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2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2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2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2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2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292" name="Google Shape;292;p22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298" name="Google Shape;298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299" name="Google Shape;299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00" name="Google Shape;300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01" name="Google Shape;301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25" name="Google Shape;325;p23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31" name="Google Shape;331;p24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32" name="Google Shape;332;p24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33" name="Google Shape;333;p24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34" name="Google Shape;334;p24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35" name="Google Shape;335;p24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37" name="Google Shape;337;p24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38" name="Google Shape;338;p24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39" name="Google Shape;339;p24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0" name="Google Shape;340;p24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1" name="Google Shape;341;p24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2" name="Google Shape;342;p24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3" name="Google Shape;343;p24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44" name="Google Shape;344;p24"/>
            <p:cNvCxnSpPr>
              <a:stCxn id="345" idx="7"/>
              <a:endCxn id="346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24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24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24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24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24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24"/>
            <p:cNvCxnSpPr>
              <a:stCxn id="339" idx="3"/>
              <a:endCxn id="346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24"/>
            <p:cNvCxnSpPr>
              <a:stCxn id="345" idx="3"/>
              <a:endCxn id="354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24"/>
            <p:cNvCxnSpPr>
              <a:stCxn id="354" idx="5"/>
              <a:endCxn id="356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24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54" name="Google Shape;354;p24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4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59" name="Google Shape;359;p24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60" name="Google Shape;360;p24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61" name="Google Shape;361;p24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62" name="Google Shape;362;p24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63" name="Google Shape;363;p24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64" name="Google Shape;364;p24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65" name="Google Shape;365;p24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66" name="Google Shape;366;p24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67" name="Google Shape;367;p24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68" name="Google Shape;368;p24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69" name="Google Shape;369;p24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0" name="Google Shape;370;p24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71" name="Google Shape;371;p24"/>
              <p:cNvCxnSpPr>
                <a:stCxn id="372" idx="6"/>
                <a:endCxn id="373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4" name="Google Shape;374;p24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Google Shape;375;p24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6" name="Google Shape;376;p24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7" name="Google Shape;377;p24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8" name="Google Shape;378;p24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9" name="Google Shape;379;p24"/>
              <p:cNvCxnSpPr>
                <a:stCxn id="367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0" name="Google Shape;380;p24"/>
              <p:cNvCxnSpPr>
                <a:stCxn id="372" idx="3"/>
                <a:endCxn id="381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2" name="Google Shape;382;p24"/>
              <p:cNvCxnSpPr>
                <a:stCxn id="381" idx="2"/>
                <a:endCxn id="383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24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1" name="Google Shape;381;p24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4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4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3" name="Google Shape;383;p24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24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386" name="Google Shape;386;p24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7" name="Google Shape;387;p24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8" name="Google Shape;388;p24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9" name="Google Shape;389;p24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0" name="Google Shape;390;p24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1" name="Google Shape;391;p24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2" name="Google Shape;392;p24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3" name="Google Shape;393;p24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4" name="Google Shape;394;p24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5" name="Google Shape;395;p24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6" name="Google Shape;396;p24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97" name="Google Shape;397;p24"/>
            <p:cNvCxnSpPr>
              <a:stCxn id="398" idx="7"/>
              <a:endCxn id="399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" name="Google Shape;399;p24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0" name="Google Shape;400;p24"/>
            <p:cNvCxnSpPr>
              <a:stCxn id="401" idx="3"/>
              <a:endCxn id="402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24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24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24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24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Google Shape;407;p24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Google Shape;408;p24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24"/>
            <p:cNvCxnSpPr>
              <a:stCxn id="401" idx="7"/>
              <a:endCxn id="398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24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98" name="Google Shape;398;p24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16" name="Google Shape;416;p25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17" name="Google Shape;417;p25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19" name="Google Shape;419;p2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25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21" name="Google Shape;421;p2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23" name="Google Shape;423;p25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4" name="Google Shape;424;p2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25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25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25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5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33" name="Google Shape;433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5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6" name="Google Shape;436;p25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37" name="Google Shape;437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2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0" name="Google Shape;440;p25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41" name="Google Shape;441;p2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5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4" name="Google Shape;444;p2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45" name="Google Shape;445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25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2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